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32" r:id="rId1"/>
  </p:sldMasterIdLst>
  <p:sldIdLst>
    <p:sldId id="260" r:id="rId2"/>
    <p:sldId id="282" r:id="rId3"/>
    <p:sldId id="258" r:id="rId4"/>
    <p:sldId id="259" r:id="rId5"/>
    <p:sldId id="284" r:id="rId6"/>
    <p:sldId id="285" r:id="rId7"/>
    <p:sldId id="286" r:id="rId8"/>
    <p:sldId id="257" r:id="rId9"/>
    <p:sldId id="276" r:id="rId10"/>
    <p:sldId id="280" r:id="rId11"/>
    <p:sldId id="277" r:id="rId12"/>
    <p:sldId id="278" r:id="rId13"/>
    <p:sldId id="261" r:id="rId14"/>
    <p:sldId id="287" r:id="rId15"/>
    <p:sldId id="279" r:id="rId16"/>
    <p:sldId id="288" r:id="rId17"/>
    <p:sldId id="267" r:id="rId18"/>
    <p:sldId id="283" r:id="rId19"/>
    <p:sldId id="289" r:id="rId20"/>
    <p:sldId id="268" r:id="rId21"/>
    <p:sldId id="293" r:id="rId22"/>
    <p:sldId id="296" r:id="rId23"/>
    <p:sldId id="292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37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0EE3C-6961-451E-8B6B-E909E4FD7D21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5871AAB-9ADA-40B4-BD5E-968EC42673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0EE3C-6961-451E-8B6B-E909E4FD7D21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71AAB-9ADA-40B4-BD5E-968EC42673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0EE3C-6961-451E-8B6B-E909E4FD7D21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71AAB-9ADA-40B4-BD5E-968EC42673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0EE3C-6961-451E-8B6B-E909E4FD7D21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5871AAB-9ADA-40B4-BD5E-968EC42673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0EE3C-6961-451E-8B6B-E909E4FD7D21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71AAB-9ADA-40B4-BD5E-968EC42673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0EE3C-6961-451E-8B6B-E909E4FD7D21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71AAB-9ADA-40B4-BD5E-968EC42673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0EE3C-6961-451E-8B6B-E909E4FD7D21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65871AAB-9ADA-40B4-BD5E-968EC42673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0EE3C-6961-451E-8B6B-E909E4FD7D21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71AAB-9ADA-40B4-BD5E-968EC42673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0EE3C-6961-451E-8B6B-E909E4FD7D21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71AAB-9ADA-40B4-BD5E-968EC42673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0EE3C-6961-451E-8B6B-E909E4FD7D21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71AAB-9ADA-40B4-BD5E-968EC42673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0EE3C-6961-451E-8B6B-E909E4FD7D21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71AAB-9ADA-40B4-BD5E-968EC42673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A40EE3C-6961-451E-8B6B-E909E4FD7D21}" type="datetimeFigureOut">
              <a:rPr lang="ru-RU" smtClean="0"/>
              <a:pPr/>
              <a:t>26.02.2019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5871AAB-9ADA-40B4-BD5E-968EC42673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slow">
    <p:wipe dir="d"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777\Documents\Downloads\detskijj-khor-esli-s-drugom-vyshel-v-put.mp3" TargetMode="Externa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777\Pictures\Презентация урока по математике не тему_ _Письменное умножение на двузначное число._ (4 класс)_files\img0.jpg"/>
          <p:cNvPicPr>
            <a:picLocks noChangeAspect="1" noChangeArrowheads="1"/>
          </p:cNvPicPr>
          <p:nvPr/>
        </p:nvPicPr>
        <p:blipFill>
          <a:blip r:embed="rId2"/>
          <a:srcRect r="2544" b="51219"/>
          <a:stretch>
            <a:fillRect/>
          </a:stretch>
        </p:blipFill>
        <p:spPr bwMode="auto">
          <a:xfrm>
            <a:off x="500034" y="357166"/>
            <a:ext cx="8072494" cy="564360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Картинки-на-тему-русские-народные-сказки-красивые-и-интересные-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500042"/>
            <a:ext cx="8286807" cy="5626121"/>
          </a:xfr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ds04.infourok.ru/uploads/ex/03ec/000de69b-c3cf4231/640/img14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49" y="571480"/>
            <a:ext cx="8001056" cy="59293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ÐÐ¼ÐµÐ»Ñ Ð¿Ð¾Ð¹Ð¼Ð°Ð» 15 ÐºÐ°ÑÐ°ÑÐµÐ¹, Ð° Ð¾ÐºÑÐ½ÐµÐ¹ Ð² 8 ÑÐ°Ð· Ð±Ð¾Ð»ÑÑÐµ. Ð¡ÐºÐ¾Ð»ÑÐºÐ¾ Ð¾ÐºÑÐ½ÐµÐ¹ Ð¿Ð¾Ð¹Ð¼Ð°Ð» ÐÐ¼ÐµÐ»Ñ...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357166"/>
            <a:ext cx="8358245" cy="61436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62 </a:t>
            </a:r>
            <a:r>
              <a:rPr lang="ru-RU" dirty="0" err="1" smtClean="0"/>
              <a:t>х</a:t>
            </a:r>
            <a:r>
              <a:rPr lang="ru-RU" dirty="0" smtClean="0"/>
              <a:t> 47     46 </a:t>
            </a:r>
            <a:r>
              <a:rPr lang="ru-RU" dirty="0" err="1" smtClean="0"/>
              <a:t>х</a:t>
            </a:r>
            <a:r>
              <a:rPr lang="ru-RU" dirty="0" smtClean="0"/>
              <a:t> 83             56 </a:t>
            </a:r>
            <a:r>
              <a:rPr lang="ru-RU" dirty="0" err="1" smtClean="0"/>
              <a:t>х</a:t>
            </a:r>
            <a:r>
              <a:rPr lang="ru-RU" dirty="0" smtClean="0"/>
              <a:t> 39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8"/>
            <a:endParaRPr lang="ru-RU" dirty="0"/>
          </a:p>
        </p:txBody>
      </p:sp>
      <p:pic>
        <p:nvPicPr>
          <p:cNvPr id="9" name="Рисунок 8" descr="img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1428736"/>
            <a:ext cx="8215370" cy="5214974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             </a:t>
            </a:r>
            <a:endParaRPr lang="ru-RU" sz="2000" dirty="0"/>
          </a:p>
        </p:txBody>
      </p:sp>
      <p:pic>
        <p:nvPicPr>
          <p:cNvPr id="4" name="Содержимое 3" descr="images (10)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5720" y="357167"/>
            <a:ext cx="4214843" cy="4143404"/>
          </a:xfrm>
        </p:spPr>
      </p:pic>
      <p:sp>
        <p:nvSpPr>
          <p:cNvPr id="5" name="Капля 4"/>
          <p:cNvSpPr/>
          <p:nvPr/>
        </p:nvSpPr>
        <p:spPr>
          <a:xfrm>
            <a:off x="4714876" y="2714620"/>
            <a:ext cx="2428892" cy="1857388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74 </a:t>
            </a:r>
            <a:r>
              <a:rPr lang="ru-RU" dirty="0" err="1" smtClean="0"/>
              <a:t>х</a:t>
            </a:r>
            <a:r>
              <a:rPr lang="ru-RU" dirty="0" smtClean="0"/>
              <a:t> 42</a:t>
            </a:r>
            <a:endParaRPr lang="ru-RU" dirty="0"/>
          </a:p>
        </p:txBody>
      </p:sp>
      <p:sp>
        <p:nvSpPr>
          <p:cNvPr id="6" name="Капля 5"/>
          <p:cNvSpPr/>
          <p:nvPr/>
        </p:nvSpPr>
        <p:spPr>
          <a:xfrm>
            <a:off x="3143240" y="4572008"/>
            <a:ext cx="1857388" cy="1485904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91 </a:t>
            </a:r>
            <a:r>
              <a:rPr lang="ru-RU" dirty="0" err="1" smtClean="0"/>
              <a:t>х</a:t>
            </a:r>
            <a:r>
              <a:rPr lang="ru-RU" dirty="0" smtClean="0"/>
              <a:t> 34</a:t>
            </a:r>
            <a:endParaRPr lang="ru-RU" dirty="0"/>
          </a:p>
        </p:txBody>
      </p:sp>
      <p:sp>
        <p:nvSpPr>
          <p:cNvPr id="7" name="Хорда 6"/>
          <p:cNvSpPr/>
          <p:nvPr/>
        </p:nvSpPr>
        <p:spPr>
          <a:xfrm>
            <a:off x="7143768" y="3500438"/>
            <a:ext cx="2357454" cy="1485904"/>
          </a:xfrm>
          <a:prstGeom prst="cho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94 </a:t>
            </a:r>
            <a:r>
              <a:rPr lang="ru-RU" dirty="0" err="1" smtClean="0"/>
              <a:t>х</a:t>
            </a:r>
            <a:r>
              <a:rPr lang="ru-RU" dirty="0" smtClean="0"/>
              <a:t> 37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857224" y="5072074"/>
            <a:ext cx="2128846" cy="17859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83 </a:t>
            </a:r>
            <a:r>
              <a:rPr lang="ru-RU" dirty="0" err="1" smtClean="0"/>
              <a:t>х</a:t>
            </a:r>
            <a:r>
              <a:rPr lang="ru-RU" dirty="0" smtClean="0"/>
              <a:t> 16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929190" y="857232"/>
            <a:ext cx="349653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Я водяной, я Водяной,</a:t>
            </a:r>
          </a:p>
          <a:p>
            <a:r>
              <a:rPr lang="ru-RU" dirty="0" smtClean="0"/>
              <a:t>Никто не водятся со мной.</a:t>
            </a:r>
          </a:p>
          <a:p>
            <a:r>
              <a:rPr lang="ru-RU" dirty="0" smtClean="0"/>
              <a:t>По кочкам я </a:t>
            </a:r>
            <a:r>
              <a:rPr lang="ru-RU" dirty="0"/>
              <a:t>в</a:t>
            </a:r>
            <a:r>
              <a:rPr lang="ru-RU" dirty="0" smtClean="0"/>
              <a:t>ас пропущу</a:t>
            </a:r>
          </a:p>
          <a:p>
            <a:r>
              <a:rPr lang="ru-RU" dirty="0" smtClean="0"/>
              <a:t>В болоте  вас не утоплю,</a:t>
            </a:r>
          </a:p>
          <a:p>
            <a:r>
              <a:rPr lang="ru-RU" dirty="0" smtClean="0"/>
              <a:t>Если поможете мне посчитать </a:t>
            </a:r>
            <a:endParaRPr lang="ru-RU" dirty="0"/>
          </a:p>
          <a:p>
            <a:r>
              <a:rPr lang="ru-RU" dirty="0" smtClean="0"/>
              <a:t>моих лягушек.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357818" y="5929330"/>
            <a:ext cx="27860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Общая сумма:11 008 лягушек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43504" y="4572009"/>
            <a:ext cx="16134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/>
              <a:t>+</a:t>
            </a:r>
            <a:endParaRPr lang="ru-RU" sz="6000" dirty="0"/>
          </a:p>
        </p:txBody>
      </p:sp>
      <p:sp>
        <p:nvSpPr>
          <p:cNvPr id="13" name="TextBox 12"/>
          <p:cNvSpPr txBox="1"/>
          <p:nvPr/>
        </p:nvSpPr>
        <p:spPr>
          <a:xfrm>
            <a:off x="7643834" y="4929199"/>
            <a:ext cx="12858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/>
              <a:t>=</a:t>
            </a:r>
            <a:endParaRPr lang="ru-RU" sz="6000" dirty="0"/>
          </a:p>
        </p:txBody>
      </p:sp>
    </p:spTree>
  </p:cSld>
  <p:clrMapOvr>
    <a:masterClrMapping/>
  </p:clrMapOvr>
  <p:transition spd="med">
    <p:push dir="r"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1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24664" y="500042"/>
            <a:ext cx="2419336" cy="838200"/>
          </a:xfrm>
        </p:spPr>
        <p:txBody>
          <a:bodyPr>
            <a:normAutofit/>
          </a:bodyPr>
          <a:lstStyle/>
          <a:p>
            <a:r>
              <a:rPr lang="ru-RU" sz="1600" dirty="0" smtClean="0"/>
              <a:t>Рецепт каши</a:t>
            </a:r>
            <a:endParaRPr lang="ru-RU" sz="16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500167" y="4201297"/>
          <a:ext cx="3214710" cy="939114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3214710"/>
              </a:tblGrid>
              <a:tr h="939114">
                <a:tc>
                  <a:txBody>
                    <a:bodyPr/>
                    <a:lstStyle/>
                    <a:p>
                      <a:r>
                        <a:rPr lang="ru-RU" dirty="0" smtClean="0"/>
                        <a:t>Сколько литров надо воды?</a:t>
                      </a:r>
                    </a:p>
                    <a:p>
                      <a:r>
                        <a:rPr lang="ru-RU" dirty="0" smtClean="0"/>
                        <a:t>Х </a:t>
                      </a:r>
                      <a:r>
                        <a:rPr lang="ru-RU" dirty="0" smtClean="0">
                          <a:latin typeface="Times New Roman"/>
                          <a:cs typeface="Times New Roman"/>
                        </a:rPr>
                        <a:t>•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smtClean="0"/>
                        <a:t>20 =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baseline="0" smtClean="0"/>
                        <a:t>40 </a:t>
                      </a:r>
                      <a:r>
                        <a:rPr lang="ru-RU" baseline="0" dirty="0" err="1" smtClean="0">
                          <a:latin typeface="Times New Roman"/>
                          <a:cs typeface="Times New Roman"/>
                        </a:rPr>
                        <a:t>•</a:t>
                      </a:r>
                      <a:r>
                        <a:rPr lang="ru-RU" baseline="0" smtClean="0"/>
                        <a:t> </a:t>
                      </a:r>
                      <a:r>
                        <a:rPr lang="ru-RU" baseline="0" dirty="0" smtClean="0"/>
                        <a:t>3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500694" y="4090086"/>
          <a:ext cx="3071834" cy="839112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3071834"/>
              </a:tblGrid>
              <a:tr h="839112">
                <a:tc>
                  <a:txBody>
                    <a:bodyPr/>
                    <a:lstStyle/>
                    <a:p>
                      <a:r>
                        <a:rPr lang="ru-RU" dirty="0" smtClean="0"/>
                        <a:t>Сколько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грамм масла?</a:t>
                      </a:r>
                    </a:p>
                    <a:p>
                      <a:r>
                        <a:rPr lang="ru-RU" dirty="0" smtClean="0"/>
                        <a:t>Х</a:t>
                      </a:r>
                      <a:r>
                        <a:rPr lang="ru-RU" baseline="0" dirty="0" smtClean="0"/>
                        <a:t> – 30 = 320 - 200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202195" y="5399903"/>
          <a:ext cx="3227457" cy="889686"/>
        </p:xfrm>
        <a:graphic>
          <a:graphicData uri="http://schemas.openxmlformats.org/drawingml/2006/table">
            <a:tbl>
              <a:tblPr>
                <a:tableStyleId>{327F97BB-C833-4FB7-BDE5-3F7075034690}</a:tableStyleId>
              </a:tblPr>
              <a:tblGrid>
                <a:gridCol w="3227457"/>
              </a:tblGrid>
              <a:tr h="889686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           Молодцы! </a:t>
                      </a:r>
                    </a:p>
                    <a:p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Хорошая получится</a:t>
                      </a:r>
                      <a:r>
                        <a:rPr lang="ru-RU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 каша.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8" name="Таблица 37"/>
          <p:cNvGraphicFramePr>
            <a:graphicFrameLocks noGrp="1"/>
          </p:cNvGraphicFramePr>
          <p:nvPr/>
        </p:nvGraphicFramePr>
        <p:xfrm>
          <a:off x="1193800" y="5613400"/>
          <a:ext cx="2197100" cy="97790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197100"/>
              </a:tblGrid>
              <a:tr h="977900">
                <a:tc>
                  <a:txBody>
                    <a:bodyPr/>
                    <a:lstStyle/>
                    <a:p>
                      <a:r>
                        <a:rPr lang="ru-RU" dirty="0" smtClean="0"/>
                        <a:t>Крупы</a:t>
                      </a:r>
                      <a:r>
                        <a:rPr lang="ru-RU" baseline="0" dirty="0" smtClean="0"/>
                        <a:t> сколько кг ?</a:t>
                      </a:r>
                      <a:r>
                        <a:rPr lang="ru-RU" dirty="0" smtClean="0"/>
                        <a:t> 210 :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baseline="0" dirty="0" err="1" smtClean="0"/>
                        <a:t>х</a:t>
                      </a:r>
                      <a:r>
                        <a:rPr lang="ru-RU" baseline="0" dirty="0" smtClean="0"/>
                        <a:t> = 420 :6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3" name="Содержимое 12" descr="kasha-iz-topora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57158" y="285728"/>
            <a:ext cx="6215106" cy="3857651"/>
          </a:xfrm>
        </p:spPr>
      </p:pic>
    </p:spTree>
  </p:cSld>
  <p:clrMapOvr>
    <a:masterClrMapping/>
  </p:clrMapOvr>
  <p:transition spd="slow">
    <p:wipe dir="d"/>
    <p:sndAc>
      <p:stSnd>
        <p:snd r:embed="rId2" name="drumroll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1034752"/>
          </a:xfrm>
        </p:spPr>
        <p:txBody>
          <a:bodyPr/>
          <a:lstStyle/>
          <a:p>
            <a:r>
              <a:rPr lang="ru-RU" dirty="0" smtClean="0"/>
              <a:t>                  </a:t>
            </a:r>
            <a:endParaRPr lang="ru-RU" dirty="0"/>
          </a:p>
        </p:txBody>
      </p:sp>
      <p:pic>
        <p:nvPicPr>
          <p:cNvPr id="4" name="Содержимое 3" descr="images.jpg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9003" t="4762" r="8609" b="10489"/>
          <a:stretch/>
        </p:blipFill>
        <p:spPr>
          <a:xfrm>
            <a:off x="428596" y="714356"/>
            <a:ext cx="7741546" cy="54748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780" t="7396" r="4987" b="59920"/>
          <a:stretch/>
        </p:blipFill>
        <p:spPr>
          <a:xfrm>
            <a:off x="498764" y="96982"/>
            <a:ext cx="8201891" cy="66772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68144" y="58003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 smtClean="0"/>
          </a:p>
        </p:txBody>
      </p:sp>
    </p:spTree>
  </p:cSld>
  <p:clrMapOvr>
    <a:masterClrMapping/>
  </p:clrMapOvr>
  <p:transition spd="slow" advTm="2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777\Desktop\Презентация по математике на тему _Деление на двузначное число_ (урок - сказка) 4 класс_files\img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8215370" cy="592935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286380" y="4572008"/>
            <a:ext cx="23219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11 140 : (2076-2056)</a:t>
            </a:r>
          </a:p>
          <a:p>
            <a:endParaRPr lang="ru-RU" dirty="0" smtClean="0"/>
          </a:p>
          <a:p>
            <a:r>
              <a:rPr lang="ru-RU" dirty="0" smtClean="0"/>
              <a:t>8130 : 30 – 2640 :10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072066" y="5715016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Проверка:    557;  7 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7286644" y="600076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57554" y="428604"/>
            <a:ext cx="5634046" cy="450059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3000" dirty="0" smtClean="0"/>
              <a:t>Из дворца Кощея Бессмертного одновременно в противоположном направлениях вылетела  Баба Яга в ступе и Змей Горыныч. Через 10 секунд они оказались на расстоянии 650 метров. Скорость Змея Горыныча 30м/с. Найти скорость ступы.</a:t>
            </a:r>
            <a:endParaRPr lang="ru-RU" sz="3000" dirty="0"/>
          </a:p>
        </p:txBody>
      </p:sp>
      <p:pic>
        <p:nvPicPr>
          <p:cNvPr id="4" name="Рисунок 3" descr="im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500042"/>
            <a:ext cx="3286148" cy="6091260"/>
          </a:xfrm>
          <a:prstGeom prst="rect">
            <a:avLst/>
          </a:prstGeom>
        </p:spPr>
      </p:pic>
      <p:pic>
        <p:nvPicPr>
          <p:cNvPr id="1026" name="Picture 2" descr="C:\Users\777\Pictures\4869624_1.jpg"/>
          <p:cNvPicPr>
            <a:picLocks noChangeAspect="1" noChangeArrowheads="1"/>
          </p:cNvPicPr>
          <p:nvPr/>
        </p:nvPicPr>
        <p:blipFill>
          <a:blip r:embed="rId3"/>
          <a:srcRect l="11324" t="10000" r="9410" b="20000"/>
          <a:stretch>
            <a:fillRect/>
          </a:stretch>
        </p:blipFill>
        <p:spPr bwMode="auto">
          <a:xfrm>
            <a:off x="6572264" y="4357670"/>
            <a:ext cx="2286016" cy="250033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9575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2500306"/>
            <a:ext cx="2928958" cy="2857520"/>
          </a:xfrm>
        </p:spPr>
      </p:pic>
      <p:sp>
        <p:nvSpPr>
          <p:cNvPr id="6" name="TextBox 5"/>
          <p:cNvSpPr txBox="1"/>
          <p:nvPr/>
        </p:nvSpPr>
        <p:spPr>
          <a:xfrm>
            <a:off x="428596" y="571480"/>
            <a:ext cx="37147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Вспомним  волшебные  слова  щуки: По щучьему велению, по  нашему хотению сундук откройся.</a:t>
            </a:r>
          </a:p>
          <a:p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7" name="Рисунок 6" descr="images (19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285728"/>
            <a:ext cx="4214842" cy="2643206"/>
          </a:xfrm>
          <a:prstGeom prst="rect">
            <a:avLst/>
          </a:prstGeom>
        </p:spPr>
      </p:pic>
      <p:pic>
        <p:nvPicPr>
          <p:cNvPr id="8" name="Рисунок 7" descr="images (21).jpg"/>
          <p:cNvPicPr>
            <a:picLocks noChangeAspect="1"/>
          </p:cNvPicPr>
          <p:nvPr/>
        </p:nvPicPr>
        <p:blipFill>
          <a:blip r:embed="rId4"/>
          <a:srcRect l="57530" t="12802" r="-6642" b="10385"/>
          <a:stretch>
            <a:fillRect/>
          </a:stretch>
        </p:blipFill>
        <p:spPr>
          <a:xfrm>
            <a:off x="4643438" y="3214686"/>
            <a:ext cx="3714776" cy="3357586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Цели и задачи урока: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800" dirty="0" smtClean="0"/>
              <a:t>Закрепить знания   умножения многозначного числа на двузначное в столбик;</a:t>
            </a:r>
          </a:p>
          <a:p>
            <a:pPr algn="just"/>
            <a:r>
              <a:rPr lang="ru-RU" sz="2800" dirty="0" smtClean="0"/>
              <a:t>Закрепить умение решать задачи на движение;</a:t>
            </a:r>
          </a:p>
          <a:p>
            <a:pPr algn="just"/>
            <a:r>
              <a:rPr lang="ru-RU" sz="2800" dirty="0" smtClean="0"/>
              <a:t>Развивать мыслительную деятельность, познавательную активность, мышление, наблюдательность, внимание, память;</a:t>
            </a:r>
          </a:p>
          <a:p>
            <a:pPr algn="just"/>
            <a:r>
              <a:rPr lang="ru-RU" sz="2800" dirty="0" smtClean="0"/>
              <a:t>Воспитывать дисциплинированность, способность сопереживания, активность, взаимопомощь, доброту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Содержимое 5" descr="images (2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285728"/>
            <a:ext cx="8715436" cy="6286544"/>
          </a:xfr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285728"/>
            <a:ext cx="8583119" cy="6357982"/>
          </a:xfrm>
        </p:spPr>
      </p:pic>
    </p:spTree>
  </p:cSld>
  <p:clrMapOvr>
    <a:masterClrMapping/>
  </p:clrMapOvr>
  <p:transition spd="slow">
    <p:wipe dir="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lide-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285728"/>
            <a:ext cx="8501122" cy="6572272"/>
          </a:xfrm>
        </p:spPr>
      </p:pic>
    </p:spTree>
  </p:cSld>
  <p:clrMapOvr>
    <a:masterClrMapping/>
  </p:clrMapOvr>
  <p:transition spd="slow">
    <p:wipe dir="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Без названия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14348" y="428604"/>
            <a:ext cx="8143932" cy="5715040"/>
          </a:xfrm>
        </p:spPr>
      </p:pic>
      <p:pic>
        <p:nvPicPr>
          <p:cNvPr id="5" name="detskijj-khor-esli-s-drugom-vyshel-v-pu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357686" y="314324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21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777\Pictures\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1" y="285728"/>
            <a:ext cx="7715304" cy="621510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777\Pictures\images (6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7" y="428604"/>
            <a:ext cx="8215370" cy="578647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Математику учить – ум точить</a:t>
            </a:r>
            <a:endParaRPr lang="ru-RU" dirty="0"/>
          </a:p>
        </p:txBody>
      </p:sp>
      <p:pic>
        <p:nvPicPr>
          <p:cNvPr id="5" name="Содержимое 4" descr="img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1500174"/>
            <a:ext cx="8001056" cy="5018109"/>
          </a:xfrm>
        </p:spPr>
      </p:pic>
      <p:sp>
        <p:nvSpPr>
          <p:cNvPr id="7" name="TextBox 6"/>
          <p:cNvSpPr txBox="1"/>
          <p:nvPr/>
        </p:nvSpPr>
        <p:spPr>
          <a:xfrm>
            <a:off x="5857884" y="3500438"/>
            <a:ext cx="2143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0</a:t>
            </a:r>
            <a:endParaRPr lang="ru-RU" sz="1400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500042"/>
            <a:ext cx="8143932" cy="6072230"/>
          </a:xfr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500042"/>
            <a:ext cx="8429684" cy="6072230"/>
          </a:xfr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777\Pictures\images (5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8399820" cy="621510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4Ð¥5 75Ð¥5 36Ð¥4 56Ð¥3 43Ð¥6 62Ð¥7 27Ð¥5 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571480"/>
            <a:ext cx="8501121" cy="60722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898</TotalTime>
  <Words>231</Words>
  <Application>Microsoft Office PowerPoint</Application>
  <PresentationFormat>Экран (4:3)</PresentationFormat>
  <Paragraphs>38</Paragraphs>
  <Slides>23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Трек</vt:lpstr>
      <vt:lpstr> </vt:lpstr>
      <vt:lpstr>Цели и задачи урока: </vt:lpstr>
      <vt:lpstr>Слайд 3</vt:lpstr>
      <vt:lpstr>Слайд 4</vt:lpstr>
      <vt:lpstr>Математику учить – ум точить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62 х 47     46 х 83             56 х 39</vt:lpstr>
      <vt:lpstr>                                      </vt:lpstr>
      <vt:lpstr>Рецепт каши</vt:lpstr>
      <vt:lpstr>                  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777</dc:creator>
  <cp:lastModifiedBy>777</cp:lastModifiedBy>
  <cp:revision>83</cp:revision>
  <dcterms:created xsi:type="dcterms:W3CDTF">2019-02-18T09:05:53Z</dcterms:created>
  <dcterms:modified xsi:type="dcterms:W3CDTF">2019-02-26T10:20:07Z</dcterms:modified>
</cp:coreProperties>
</file>